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322ecb9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322ecb9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28707aea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28707aea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28707aea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28707aea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28707ae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28707ae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28707aea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28707aea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28707aea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28707aea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28707ae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28707aea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28707aea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28707aea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28707aea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28707aea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28707aea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28707aea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28707aea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28707aea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feature=youtu.be&amp;v=Jkiij9dJfcw&amp;app=deskto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5858" y="1238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Milton Road Forest School</a:t>
            </a:r>
            <a:endParaRPr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/>
        </p:nvSpPr>
        <p:spPr>
          <a:xfrm>
            <a:off x="899225" y="503550"/>
            <a:ext cx="7505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Comic Sans MS"/>
                <a:ea typeface="Comic Sans MS"/>
                <a:cs typeface="Comic Sans MS"/>
                <a:sym typeface="Comic Sans MS"/>
              </a:rPr>
              <a:t>Our Forest School area is taking shape!</a:t>
            </a:r>
            <a:endParaRPr sz="19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50" y="1031250"/>
            <a:ext cx="2497275" cy="33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1750" y="1031250"/>
            <a:ext cx="2497275" cy="33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/>
        </p:nvSpPr>
        <p:spPr>
          <a:xfrm>
            <a:off x="335725" y="4376100"/>
            <a:ext cx="24339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/>
                <a:ea typeface="Comic Sans MS"/>
                <a:cs typeface="Comic Sans MS"/>
                <a:sym typeface="Comic Sans MS"/>
              </a:rPr>
              <a:t>An example fire circle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3161750" y="4448100"/>
            <a:ext cx="24219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/>
                <a:ea typeface="Comic Sans MS"/>
                <a:cs typeface="Comic Sans MS"/>
                <a:sym typeface="Comic Sans MS"/>
              </a:rPr>
              <a:t>An example fire circle and hygiene station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7350" y="1031250"/>
            <a:ext cx="2497275" cy="33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5975763" y="4448100"/>
            <a:ext cx="22419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The beginnings of the moving parts station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7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My favourite quote...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350" y="1390875"/>
            <a:ext cx="3729720" cy="33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 what is Forest School?</a:t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1556700" y="2797175"/>
            <a:ext cx="603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take a look at the history</a:t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311700" y="359675"/>
            <a:ext cx="85206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A potted history of Forest Schools</a:t>
            </a:r>
            <a:endParaRPr sz="18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Forest School developed in Sweden in late 1950s by a retired soldier.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idea was taken and developed in Denmark in the 1980s as a solution to the lack of buildings for nursery places.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1993 a group of nursery nurses at Bridgwater College, Somerset, visited Denmark to look at the pre-school system. The open air culture (‘friluftsliv’) is seen as a way of life in Scandinavia and permeates early years education.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Bridgwater College implement the Forest School ethos in the college creche.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1995 the first BTech in Forest School is offered to Early Years Practitioners.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From 2000, Wales and several LA’s in England took up Forest School.The first training material is written and delivered in Wales.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2012 the Forest School Association (FSA) is formed as a professional body to represent good practise and link Forest School practitioners around the country.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311700" y="191825"/>
            <a:ext cx="8520600" cy="45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Ethos</a:t>
            </a:r>
            <a:endParaRPr sz="24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●"/>
            </a:pPr>
            <a:r>
              <a:rPr lang="en" sz="17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A fundamental respect for children and young people and for their capacity to instigate, test and maintain curiosity in the world around them. </a:t>
            </a:r>
            <a:endParaRPr sz="17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●"/>
            </a:pPr>
            <a:r>
              <a:rPr lang="en" sz="17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belief in a child's right to play; the right to access the outdoors (and in particular a woodland environment)</a:t>
            </a:r>
            <a:endParaRPr sz="17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●"/>
            </a:pPr>
            <a:r>
              <a:rPr lang="en" sz="17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right to access risk and the vibrant reality of the natural world</a:t>
            </a:r>
            <a:endParaRPr sz="17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●"/>
            </a:pPr>
            <a:r>
              <a:rPr lang="en" sz="17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right to experience a healthy range of emotions, through all the challenges of social interaction</a:t>
            </a:r>
            <a:endParaRPr sz="17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Char char="●"/>
            </a:pPr>
            <a:r>
              <a:rPr lang="en" sz="17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To build a resilience that will enable continued </a:t>
            </a:r>
            <a:endParaRPr sz="17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and creative engagement with their peers </a:t>
            </a:r>
            <a:endParaRPr sz="17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and their potential. </a:t>
            </a:r>
            <a:endParaRPr sz="17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5425" y="2865500"/>
            <a:ext cx="3084775" cy="20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311700" y="287750"/>
            <a:ext cx="8520600" cy="45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Underpinning Forest School are its 6 principles</a:t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1. Successful Forest Schools require frequent and regular sessions over a long term.  This is to enable a child to have quality time to adjust and begin developing new skills and relationships. 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2. The woodland environment in which the Forest School is set needs to be maintained and risk managed.  The Forest School will use the natural resources to create a safe and fun learning environment.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550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3. Holistic development is fostering resilient, confident, independent and creative learners.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550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311700" y="287750"/>
            <a:ext cx="8520600" cy="45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350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4. Forest School needs to provide opportunities for the children to take appropriate risks.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5. Practitioners need up to date qualifications and to maintain their professional development.  They are required to have all their safety qualifications including Fire and Tool Safety and First Aid.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highlight>
                  <a:srgbClr val="6AA84F"/>
                </a:highlight>
                <a:latin typeface="Comic Sans MS"/>
                <a:ea typeface="Comic Sans MS"/>
                <a:cs typeface="Comic Sans MS"/>
                <a:sym typeface="Comic Sans MS"/>
              </a:rPr>
              <a:t>6. Forest School uses a learner-centred process using planning, adapting, observing and reviewing.  These are all integral elements of Forest School as it is a child-led learning environment.</a:t>
            </a:r>
            <a:endParaRPr sz="16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highlight>
                <a:srgbClr val="6AA84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see it in action!</a:t>
            </a:r>
            <a:endParaRPr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85206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https://www.youtube.com/watch?feature=youtu.be&amp;v=Jkiij9dJfcw&amp;app=desktop</a:t>
            </a:r>
            <a:endParaRPr sz="2600" u="sng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subTitle" idx="1"/>
          </p:nvPr>
        </p:nvSpPr>
        <p:spPr>
          <a:xfrm>
            <a:off x="203825" y="131875"/>
            <a:ext cx="8836500" cy="49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will it look at Milton Road?</a:t>
            </a:r>
            <a:endParaRPr sz="21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Afternoons will be dedicated to Forest School and Reception through to Year 6 will be taking part on a ½ termly basis.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typical session will encompass;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perimeter walk of the area to observe any changes to the environment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gathering around the fire circle for briefing on the session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adult guided activity; woodland crafts, tool handling, fire lighting, outdoor cooking, tree climbing, foraging, knot work.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children then have an opportunity to engage in a self lead activity; mud station, den building, moving parts etc.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Tidy up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Snack and drink in the fire circle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Reflection time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●"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Depart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worth remembering that this is Forest School NOT 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outdoor learning!</a:t>
            </a:r>
            <a:endParaRPr sz="16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274" y="3131636"/>
            <a:ext cx="1975375" cy="13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1675" y="3131625"/>
            <a:ext cx="1516614" cy="19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75" y="80450"/>
            <a:ext cx="371150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704" y="80450"/>
            <a:ext cx="374025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633</Words>
  <Application>Microsoft Office PowerPoint</Application>
  <PresentationFormat>On-screen Show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Simple Light</vt:lpstr>
      <vt:lpstr>Milton Road Forest School</vt:lpstr>
      <vt:lpstr>So what is Forest School?</vt:lpstr>
      <vt:lpstr>PowerPoint Presentation</vt:lpstr>
      <vt:lpstr>PowerPoint Presentation</vt:lpstr>
      <vt:lpstr>PowerPoint Presentation</vt:lpstr>
      <vt:lpstr>PowerPoint Presentation</vt:lpstr>
      <vt:lpstr>Let’s see it in action!</vt:lpstr>
      <vt:lpstr>PowerPoint Presentation</vt:lpstr>
      <vt:lpstr>PowerPoint Presentation</vt:lpstr>
      <vt:lpstr>PowerPoint Presentation</vt:lpstr>
      <vt:lpstr>My favourite quote...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Milton Road Forest School</dc:title>
  <dc:creator>Mel</dc:creator>
  <cp:lastModifiedBy>Rebecca Napper</cp:lastModifiedBy>
  <cp:revision>1</cp:revision>
  <dcterms:modified xsi:type="dcterms:W3CDTF">2022-02-21T14:11:40Z</dcterms:modified>
</cp:coreProperties>
</file>